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0" r:id="rId3"/>
    <p:sldId id="259" r:id="rId4"/>
    <p:sldId id="256" r:id="rId5"/>
    <p:sldId id="258" r:id="rId6"/>
    <p:sldId id="260" r:id="rId7"/>
    <p:sldId id="261" r:id="rId8"/>
    <p:sldId id="262" r:id="rId9"/>
    <p:sldId id="263" r:id="rId10"/>
    <p:sldId id="264"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72D51-8085-4252-8CCB-C562F4549607}"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19F80-8C2C-43AA-9226-88D4EC920FE1}" type="slidenum">
              <a:rPr lang="zh-CN" altLang="en-US" smtClean="0"/>
              <a:t>‹#›</a:t>
            </a:fld>
            <a:endParaRPr lang="zh-CN" altLang="en-US"/>
          </a:p>
        </p:txBody>
      </p:sp>
    </p:spTree>
    <p:extLst>
      <p:ext uri="{BB962C8B-B14F-4D97-AF65-F5344CB8AC3E}">
        <p14:creationId xmlns:p14="http://schemas.microsoft.com/office/powerpoint/2010/main" val="78384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E19F80-8C2C-43AA-9226-88D4EC920FE1}" type="slidenum">
              <a:rPr lang="zh-CN" altLang="en-US" smtClean="0"/>
              <a:t>7</a:t>
            </a:fld>
            <a:endParaRPr lang="zh-CN" altLang="en-US"/>
          </a:p>
        </p:txBody>
      </p:sp>
    </p:spTree>
    <p:extLst>
      <p:ext uri="{BB962C8B-B14F-4D97-AF65-F5344CB8AC3E}">
        <p14:creationId xmlns:p14="http://schemas.microsoft.com/office/powerpoint/2010/main" val="20112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9" y="0"/>
            <a:ext cx="9139884" cy="6855883"/>
          </a:xfrm>
          <a:prstGeom prst="rect">
            <a:avLst/>
          </a:prstGeom>
        </p:spPr>
      </p:pic>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9" y="0"/>
            <a:ext cx="9139884" cy="6855883"/>
          </a:xfrm>
          <a:prstGeom prst="rect">
            <a:avLst/>
          </a:prstGeom>
        </p:spPr>
      </p:pic>
      <p:sp>
        <p:nvSpPr>
          <p:cNvPr id="16" name="内容占位符 15"/>
          <p:cNvSpPr>
            <a:spLocks noGrp="1"/>
          </p:cNvSpPr>
          <p:nvPr>
            <p:ph sz="quarter" idx="13" hasCustomPrompt="1"/>
          </p:nvPr>
        </p:nvSpPr>
        <p:spPr>
          <a:xfrm>
            <a:off x="2685134" y="4667210"/>
            <a:ext cx="2440376" cy="169277"/>
          </a:xfrm>
          <a:prstGeom prst="rect">
            <a:avLst/>
          </a:prstGeom>
        </p:spPr>
        <p:txBody>
          <a:bodyPr wrap="square" lIns="0" tIns="0" rIns="0" bIns="0">
            <a:spAutoFit/>
          </a:bodyPr>
          <a:lstStyle>
            <a:lvl1pPr marL="0" indent="0" algn="r">
              <a:buFontTx/>
              <a:buNone/>
              <a:defRPr sz="1100">
                <a:solidFill>
                  <a:schemeClr val="tx2"/>
                </a:solidFill>
                <a:latin typeface="Arial" pitchFamily="34" charset="0"/>
                <a:cs typeface="Arial" pitchFamily="34" charset="0"/>
              </a:defRPr>
            </a:lvl1pPr>
          </a:lstStyle>
          <a:p>
            <a:pPr lvl="0"/>
            <a:r>
              <a:rPr lang="en-US" altLang="zh-CN" dirty="0"/>
              <a:t>August, 2019-Arial, 11</a:t>
            </a:r>
            <a:endParaRPr lang="zh-CN" altLang="en-US" dirty="0"/>
          </a:p>
        </p:txBody>
      </p:sp>
      <p:sp>
        <p:nvSpPr>
          <p:cNvPr id="17" name="文本占位符 8"/>
          <p:cNvSpPr>
            <a:spLocks noGrp="1"/>
          </p:cNvSpPr>
          <p:nvPr>
            <p:ph type="body" sz="quarter" idx="10" hasCustomPrompt="1"/>
          </p:nvPr>
        </p:nvSpPr>
        <p:spPr>
          <a:xfrm>
            <a:off x="165072" y="4013753"/>
            <a:ext cx="4969917" cy="415498"/>
          </a:xfrm>
          <a:prstGeom prst="rect">
            <a:avLst/>
          </a:prstGeom>
        </p:spPr>
        <p:txBody>
          <a:bodyPr wrap="square" lIns="0" tIns="0" rIns="0" bIns="0">
            <a:spAutoFit/>
          </a:bodyPr>
          <a:lstStyle>
            <a:lvl1pPr marL="0" indent="0" algn="r">
              <a:buNone/>
              <a:defRPr sz="2700" b="1" baseline="0">
                <a:solidFill>
                  <a:schemeClr val="tx1"/>
                </a:solidFill>
                <a:latin typeface="Arial" pitchFamily="34" charset="0"/>
                <a:ea typeface="Adobe 黑体 Std R" pitchFamily="34" charset="-122"/>
                <a:cs typeface="Arial" pitchFamily="34" charset="0"/>
              </a:defRPr>
            </a:lvl1pPr>
          </a:lstStyle>
          <a:p>
            <a:pPr lvl="0"/>
            <a:r>
              <a:rPr lang="en-US" altLang="zh-CN" dirty="0"/>
              <a:t>TITLE FONT-ARIAL, Size:27</a:t>
            </a:r>
            <a:endParaRPr lang="zh-CN" altLang="en-US" dirty="0"/>
          </a:p>
        </p:txBody>
      </p:sp>
    </p:spTree>
    <p:extLst>
      <p:ext uri="{BB962C8B-B14F-4D97-AF65-F5344CB8AC3E}">
        <p14:creationId xmlns:p14="http://schemas.microsoft.com/office/powerpoint/2010/main" val="95855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2024/7/12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2024/7/12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2708920"/>
            <a:ext cx="6578400" cy="1368152"/>
          </a:xfrm>
          <a:prstGeom prst="rect">
            <a:avLst/>
          </a:prstGeom>
        </p:spPr>
        <p:txBody>
          <a:bodyPr>
            <a:noAutofit/>
          </a:bodyPr>
          <a:lstStyle>
            <a:lvl1pPr algn="l" defTabSz="685891"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3600" b="1" dirty="0">
                <a:latin typeface="Arial" pitchFamily="34" charset="0"/>
                <a:cs typeface="Arial" pitchFamily="34" charset="0"/>
              </a:rPr>
              <a:t>Programming Guide to Disable DALI PSU</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93712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332656"/>
            <a:ext cx="8484555" cy="5360029"/>
          </a:xfrm>
        </p:spPr>
        <p:txBody>
          <a:bodyPr/>
          <a:lstStyle/>
          <a:p>
            <a:pPr marL="0" indent="0">
              <a:buNone/>
            </a:pPr>
            <a:endParaRPr lang="en-US" altLang="zh-CN" sz="1200" dirty="0"/>
          </a:p>
          <a:p>
            <a:pPr marL="0" indent="0">
              <a:buNone/>
            </a:pPr>
            <a:r>
              <a:rPr lang="en-US" altLang="zh-CN" sz="1400" dirty="0"/>
              <a:t>3.    Disconnect between laptop and PRG-MUL2,  instead connect PRG-MUL2 to a power bank or a 5v battery,  keep PRG-MUL2 always powered .</a:t>
            </a:r>
          </a:p>
          <a:p>
            <a:pPr marL="0" indent="0">
              <a:buNone/>
            </a:pPr>
            <a:endParaRPr lang="en-US" altLang="zh-CN" sz="1400" dirty="0"/>
          </a:p>
          <a:p>
            <a:pPr marL="0" indent="0">
              <a:buNone/>
            </a:pPr>
            <a:r>
              <a:rPr lang="en-US" altLang="zh-CN" sz="1400" dirty="0"/>
              <a:t>4. Build up connection between PRG-MUL2 to driver , to start offline programming, press black button once, the green light will flashing for several times and finally always on,  until now it means the offline programming for one  driver is done.</a:t>
            </a:r>
          </a:p>
          <a:p>
            <a:pPr marL="0" indent="0">
              <a:buNone/>
            </a:pPr>
            <a:endParaRPr lang="en-US" altLang="zh-CN" sz="1400" dirty="0"/>
          </a:p>
          <a:p>
            <a:pPr marL="0" indent="0">
              <a:buNone/>
            </a:pPr>
            <a:r>
              <a:rPr lang="en-US" altLang="zh-CN" sz="1400" dirty="0"/>
              <a:t>5. For the offline programming of more drivers, do it same way as above operation.</a:t>
            </a:r>
          </a:p>
          <a:p>
            <a:pPr marL="0" indent="0">
              <a:buNone/>
            </a:pPr>
            <a:endParaRPr lang="en-US" altLang="zh-CN" sz="1200" dirty="0"/>
          </a:p>
          <a:p>
            <a:pPr marL="0" indent="0">
              <a:buNone/>
            </a:pPr>
            <a:endParaRPr lang="zh-CN"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593905"/>
            <a:ext cx="4899273" cy="22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5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92696"/>
            <a:ext cx="8229600" cy="4525963"/>
          </a:xfrm>
        </p:spPr>
        <p:txBody>
          <a:bodyPr/>
          <a:lstStyle/>
          <a:p>
            <a:pPr marL="514350" indent="-514350">
              <a:buAutoNum type="arabicPeriod"/>
            </a:pPr>
            <a:r>
              <a:rPr lang="en-US" altLang="zh-CN" dirty="0"/>
              <a:t>NFC Manual Scan</a:t>
            </a:r>
          </a:p>
          <a:p>
            <a:pPr marL="514350" indent="-514350">
              <a:buAutoNum type="arabicPeriod"/>
            </a:pPr>
            <a:r>
              <a:rPr lang="en-US" altLang="zh-CN" dirty="0"/>
              <a:t>NFC Auto Scan </a:t>
            </a:r>
          </a:p>
          <a:p>
            <a:pPr marL="514350" indent="-514350">
              <a:buAutoNum type="arabicPeriod"/>
            </a:pPr>
            <a:r>
              <a:rPr lang="en-US" altLang="zh-CN" dirty="0"/>
              <a:t>PRG-MUL2 Online program</a:t>
            </a:r>
          </a:p>
          <a:p>
            <a:pPr marL="514350" indent="-514350">
              <a:buAutoNum type="arabicPeriod"/>
            </a:pPr>
            <a:r>
              <a:rPr lang="en-US" altLang="zh-CN" dirty="0"/>
              <a:t>PRG-MUL2 offline program</a:t>
            </a:r>
          </a:p>
          <a:p>
            <a:pPr marL="0" indent="0">
              <a:buNone/>
            </a:pPr>
            <a:endParaRPr lang="en-US" altLang="zh-CN" dirty="0"/>
          </a:p>
          <a:p>
            <a:pPr marL="514350" indent="-514350">
              <a:buAutoNum type="arabicPeriod"/>
            </a:pPr>
            <a:endParaRPr lang="zh-CN" altLang="en-US" dirty="0"/>
          </a:p>
        </p:txBody>
      </p:sp>
    </p:spTree>
    <p:extLst>
      <p:ext uri="{BB962C8B-B14F-4D97-AF65-F5344CB8AC3E}">
        <p14:creationId xmlns:p14="http://schemas.microsoft.com/office/powerpoint/2010/main" val="288952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NFC Manual Scan</a:t>
            </a:r>
            <a:endParaRPr lang="zh-CN" altLang="en-US" sz="2800" dirty="0"/>
          </a:p>
        </p:txBody>
      </p:sp>
      <p:sp>
        <p:nvSpPr>
          <p:cNvPr id="3" name="内容占位符 2"/>
          <p:cNvSpPr>
            <a:spLocks noGrp="1"/>
          </p:cNvSpPr>
          <p:nvPr>
            <p:ph idx="1"/>
          </p:nvPr>
        </p:nvSpPr>
        <p:spPr>
          <a:xfrm>
            <a:off x="395536" y="1340768"/>
            <a:ext cx="8229600" cy="4525963"/>
          </a:xfrm>
        </p:spPr>
        <p:txBody>
          <a:bodyPr/>
          <a:lstStyle/>
          <a:p>
            <a:pPr marL="514350" indent="-514350">
              <a:buAutoNum type="arabicPeriod"/>
            </a:pPr>
            <a:r>
              <a:rPr lang="en-US" altLang="zh-CN" sz="1400" dirty="0"/>
              <a:t>Connect NFC reader to laptop, open </a:t>
            </a:r>
            <a:r>
              <a:rPr lang="en-US" altLang="zh-CN" sz="1400" dirty="0" err="1"/>
              <a:t>Inventronics</a:t>
            </a:r>
            <a:r>
              <a:rPr lang="en-US" altLang="zh-CN" sz="1400" dirty="0"/>
              <a:t> Multi Programmer, select DALI driver and press start, tick NFC option,  ensure the IP address is displayed.</a:t>
            </a:r>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r>
              <a:rPr lang="en-US" altLang="zh-CN" sz="1400" b="1" dirty="0"/>
              <a:t>Do not turn on AC power of Fixture</a:t>
            </a:r>
            <a:r>
              <a:rPr lang="en-US" altLang="zh-CN" sz="1400" dirty="0"/>
              <a:t>, place screen side of NFC reader onto driver body till fastened, ensure NFC antenna of driver is covered by screen.</a:t>
            </a:r>
          </a:p>
          <a:p>
            <a:pPr marL="0" indent="0">
              <a:buNone/>
            </a:pPr>
            <a:endParaRPr lang="en-US" altLang="zh-CN" sz="1200" dirty="0"/>
          </a:p>
          <a:p>
            <a:pPr marL="0" indent="0">
              <a:buNone/>
            </a:pP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712" y="1844824"/>
            <a:ext cx="2088232" cy="194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65104"/>
            <a:ext cx="6302786" cy="234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844824"/>
            <a:ext cx="2160240" cy="189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41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1560" y="836712"/>
            <a:ext cx="7992888" cy="5616624"/>
          </a:xfrm>
        </p:spPr>
        <p:txBody>
          <a:bodyPr/>
          <a:lstStyle/>
          <a:p>
            <a:pPr algn="l"/>
            <a:r>
              <a:rPr lang="en-US" altLang="zh-CN" sz="1200" dirty="0">
                <a:solidFill>
                  <a:schemeClr val="tx1"/>
                </a:solidFill>
              </a:rPr>
              <a:t>3</a:t>
            </a:r>
            <a:r>
              <a:rPr lang="en-US" altLang="zh-CN" sz="1400" dirty="0">
                <a:solidFill>
                  <a:schemeClr val="tx1"/>
                </a:solidFill>
              </a:rPr>
              <a:t>. Follow below steps in programming interface, after that,  you will see a window appear and remind you programming is successful.</a:t>
            </a:r>
          </a:p>
          <a:p>
            <a:pPr algn="l"/>
            <a:r>
              <a:rPr lang="en-US" altLang="zh-CN" sz="1400" dirty="0">
                <a:solidFill>
                  <a:schemeClr val="tx1"/>
                </a:solidFill>
              </a:rPr>
              <a:t>Step1: Press Read</a:t>
            </a:r>
          </a:p>
          <a:p>
            <a:pPr algn="l"/>
            <a:r>
              <a:rPr lang="en-US" altLang="zh-CN" sz="1400" dirty="0">
                <a:solidFill>
                  <a:schemeClr val="tx1"/>
                </a:solidFill>
              </a:rPr>
              <a:t>Step2: Press DALI2 D4i - tick Modify DALI-2 PSU - select Disable</a:t>
            </a:r>
          </a:p>
          <a:p>
            <a:pPr algn="l"/>
            <a:r>
              <a:rPr lang="en-US" altLang="zh-CN" sz="1400" dirty="0">
                <a:solidFill>
                  <a:schemeClr val="tx1"/>
                </a:solidFill>
              </a:rPr>
              <a:t>Step3: Press write</a:t>
            </a:r>
          </a:p>
          <a:p>
            <a:pPr algn="l"/>
            <a:endParaRPr lang="en-US" altLang="zh-CN" sz="1400" dirty="0">
              <a:solidFill>
                <a:schemeClr val="tx1"/>
              </a:solidFill>
            </a:endParaRPr>
          </a:p>
          <a:p>
            <a:endParaRPr lang="zh-CN"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930" y="2276872"/>
            <a:ext cx="4191432" cy="2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9" y="2276872"/>
            <a:ext cx="4761731" cy="251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591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NFC Auto Scan</a:t>
            </a:r>
            <a:endParaRPr lang="zh-CN" altLang="en-US" sz="2800" dirty="0"/>
          </a:p>
        </p:txBody>
      </p:sp>
      <p:sp>
        <p:nvSpPr>
          <p:cNvPr id="3" name="内容占位符 2"/>
          <p:cNvSpPr>
            <a:spLocks noGrp="1"/>
          </p:cNvSpPr>
          <p:nvPr>
            <p:ph idx="1"/>
          </p:nvPr>
        </p:nvSpPr>
        <p:spPr>
          <a:xfrm>
            <a:off x="395536" y="1340768"/>
            <a:ext cx="8229600" cy="4525963"/>
          </a:xfrm>
        </p:spPr>
        <p:txBody>
          <a:bodyPr/>
          <a:lstStyle/>
          <a:p>
            <a:pPr marL="514350" indent="-514350">
              <a:buAutoNum type="arabicPeriod"/>
            </a:pPr>
            <a:r>
              <a:rPr lang="en-US" altLang="zh-CN" sz="1400" dirty="0"/>
              <a:t>Connect NFC reader to laptop, open </a:t>
            </a:r>
            <a:r>
              <a:rPr lang="en-US" altLang="zh-CN" sz="1400" dirty="0" err="1"/>
              <a:t>Inventronics</a:t>
            </a:r>
            <a:r>
              <a:rPr lang="en-US" altLang="zh-CN" sz="1400" dirty="0"/>
              <a:t> Multi Programmer, select DALI driver and start,  tick NFC option, ensure the IP address is displayed.</a:t>
            </a:r>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r>
              <a:rPr lang="en-US" altLang="zh-CN" sz="1400" b="1" dirty="0"/>
              <a:t>Do not turn on AC power of Fixture</a:t>
            </a:r>
            <a:r>
              <a:rPr lang="en-US" altLang="zh-CN" sz="1400" dirty="0"/>
              <a:t>, place screen side of NFC reader onto driver body till fastened, ensure NFC antenna of driver is covered by screen.</a:t>
            </a:r>
          </a:p>
          <a:p>
            <a:pPr marL="0" indent="0">
              <a:buNone/>
            </a:pPr>
            <a:endParaRPr lang="en-US" altLang="zh-CN" sz="1200" dirty="0"/>
          </a:p>
          <a:p>
            <a:pPr marL="0" indent="0">
              <a:buNone/>
            </a:pP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44824"/>
            <a:ext cx="2088232" cy="194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293096"/>
            <a:ext cx="6230778" cy="2314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2753" y="1844824"/>
            <a:ext cx="2160240" cy="189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39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1560" y="836712"/>
            <a:ext cx="7992888" cy="5616624"/>
          </a:xfrm>
        </p:spPr>
        <p:txBody>
          <a:bodyPr/>
          <a:lstStyle/>
          <a:p>
            <a:pPr algn="l"/>
            <a:r>
              <a:rPr lang="en-US" altLang="zh-CN" sz="1200" dirty="0">
                <a:solidFill>
                  <a:schemeClr val="tx1"/>
                </a:solidFill>
              </a:rPr>
              <a:t>3</a:t>
            </a:r>
            <a:r>
              <a:rPr lang="en-US" altLang="zh-CN" sz="1400" dirty="0">
                <a:solidFill>
                  <a:schemeClr val="tx1"/>
                </a:solidFill>
              </a:rPr>
              <a:t>. Follow below instructive steps in programming interface, after that, you will see a window appear and remind you programming is successful.</a:t>
            </a:r>
            <a:endParaRPr lang="en-US" altLang="zh-CN" dirty="0"/>
          </a:p>
          <a:p>
            <a:pPr algn="l"/>
            <a:r>
              <a:rPr lang="en-US" altLang="zh-CN" sz="1400" dirty="0">
                <a:solidFill>
                  <a:schemeClr val="tx1"/>
                </a:solidFill>
              </a:rPr>
              <a:t>Step1: Press Advance-DALI </a:t>
            </a:r>
            <a:r>
              <a:rPr lang="en-US" altLang="zh-CN" sz="1400" dirty="0" err="1">
                <a:solidFill>
                  <a:schemeClr val="tx1"/>
                </a:solidFill>
              </a:rPr>
              <a:t>Autoscan</a:t>
            </a:r>
            <a:r>
              <a:rPr lang="en-US" altLang="zh-CN" sz="1400" dirty="0">
                <a:solidFill>
                  <a:schemeClr val="tx1"/>
                </a:solidFill>
              </a:rPr>
              <a:t> setting</a:t>
            </a:r>
          </a:p>
          <a:p>
            <a:pPr algn="l"/>
            <a:r>
              <a:rPr lang="en-US" altLang="zh-CN" sz="1400" dirty="0">
                <a:solidFill>
                  <a:schemeClr val="tx1"/>
                </a:solidFill>
              </a:rPr>
              <a:t>Step2: Press Auto Read</a:t>
            </a:r>
          </a:p>
          <a:p>
            <a:pPr algn="l"/>
            <a:r>
              <a:rPr lang="en-US" altLang="zh-CN" sz="1400" dirty="0">
                <a:solidFill>
                  <a:schemeClr val="tx1"/>
                </a:solidFill>
              </a:rPr>
              <a:t>Step3: Press DALI2 D4i - tick Modify DALI-2 PSU - select Disable</a:t>
            </a:r>
          </a:p>
          <a:p>
            <a:pPr algn="l"/>
            <a:r>
              <a:rPr lang="en-US" altLang="zh-CN" sz="1400" dirty="0">
                <a:solidFill>
                  <a:schemeClr val="tx1"/>
                </a:solidFill>
              </a:rPr>
              <a:t>Step4: Press Auto Write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94307"/>
            <a:ext cx="4594650" cy="2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661" y="2437615"/>
            <a:ext cx="4070907" cy="26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46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1560" y="836712"/>
            <a:ext cx="7992888" cy="5616624"/>
          </a:xfrm>
        </p:spPr>
        <p:txBody>
          <a:bodyPr/>
          <a:lstStyle/>
          <a:p>
            <a:pPr algn="l"/>
            <a:r>
              <a:rPr lang="en-US" altLang="zh-CN" sz="1200" dirty="0">
                <a:solidFill>
                  <a:schemeClr val="tx1"/>
                </a:solidFill>
              </a:rPr>
              <a:t>4</a:t>
            </a:r>
            <a:r>
              <a:rPr lang="en-US" altLang="zh-CN" sz="1400" dirty="0">
                <a:solidFill>
                  <a:schemeClr val="tx1"/>
                </a:solidFill>
              </a:rPr>
              <a:t>. For the programming of more drivers, please directly place NFC reader on driver body as you did on first one, NFC reader will auto-scan and auto-program without any operation on laptop.</a:t>
            </a:r>
            <a:endParaRPr lang="en-US" altLang="zh-CN"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475" y="1844824"/>
            <a:ext cx="4274131" cy="278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44824"/>
            <a:ext cx="4536504" cy="277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24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PRG-MUL2 Online program</a:t>
            </a:r>
            <a:endParaRPr lang="zh-CN" altLang="en-US" sz="2800" dirty="0"/>
          </a:p>
        </p:txBody>
      </p:sp>
      <p:sp>
        <p:nvSpPr>
          <p:cNvPr id="3" name="内容占位符 2"/>
          <p:cNvSpPr>
            <a:spLocks noGrp="1"/>
          </p:cNvSpPr>
          <p:nvPr>
            <p:ph idx="1"/>
          </p:nvPr>
        </p:nvSpPr>
        <p:spPr>
          <a:xfrm>
            <a:off x="434467" y="1166722"/>
            <a:ext cx="8229600" cy="4525963"/>
          </a:xfrm>
        </p:spPr>
        <p:txBody>
          <a:bodyPr/>
          <a:lstStyle/>
          <a:p>
            <a:pPr marL="514350" indent="-514350">
              <a:buAutoNum type="arabicPeriod"/>
            </a:pPr>
            <a:r>
              <a:rPr lang="en-US" altLang="zh-CN" sz="1400" dirty="0"/>
              <a:t>Connect PRG-MUL2 to laptop and driver DALI wire, open </a:t>
            </a:r>
            <a:r>
              <a:rPr lang="en-US" altLang="zh-CN" sz="1400" dirty="0" err="1"/>
              <a:t>Inventronics</a:t>
            </a:r>
            <a:r>
              <a:rPr lang="en-US" altLang="zh-CN" sz="1400" dirty="0"/>
              <a:t> Multi Programmer, select DALI driver and start,  tick PRG option, ensure COMXX is displayed.</a:t>
            </a:r>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r>
              <a:rPr lang="en-US" altLang="zh-CN" sz="1400" b="1" dirty="0"/>
              <a:t>Turn on AC power of Fixture</a:t>
            </a:r>
            <a:r>
              <a:rPr lang="en-US" altLang="zh-CN" sz="1400" dirty="0"/>
              <a:t> before programming, follow below steps and finish the programming.</a:t>
            </a:r>
          </a:p>
          <a:p>
            <a:pPr marL="0" indent="0">
              <a:buNone/>
            </a:pPr>
            <a:endParaRPr lang="en-US" altLang="zh-CN" sz="1200" dirty="0"/>
          </a:p>
          <a:p>
            <a:pPr marL="0" indent="0">
              <a:buNone/>
            </a:pP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81144"/>
            <a:ext cx="2071273" cy="181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628800"/>
            <a:ext cx="20859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3881172"/>
            <a:ext cx="4462687" cy="235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256" y="3881172"/>
            <a:ext cx="3975408" cy="252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92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a:t>PRG-MUL2 Offline program</a:t>
            </a:r>
            <a:endParaRPr lang="zh-CN" altLang="en-US" sz="2800" dirty="0"/>
          </a:p>
        </p:txBody>
      </p:sp>
      <p:sp>
        <p:nvSpPr>
          <p:cNvPr id="3" name="内容占位符 2"/>
          <p:cNvSpPr>
            <a:spLocks noGrp="1"/>
          </p:cNvSpPr>
          <p:nvPr>
            <p:ph idx="1"/>
          </p:nvPr>
        </p:nvSpPr>
        <p:spPr>
          <a:xfrm>
            <a:off x="434467" y="1166722"/>
            <a:ext cx="8229600" cy="4525963"/>
          </a:xfrm>
        </p:spPr>
        <p:txBody>
          <a:bodyPr/>
          <a:lstStyle/>
          <a:p>
            <a:pPr marL="514350" indent="-514350">
              <a:buAutoNum type="arabicPeriod"/>
            </a:pPr>
            <a:r>
              <a:rPr lang="en-US" altLang="zh-CN" sz="1400" dirty="0"/>
              <a:t>Connect PRG-MUL2 to laptop only, open </a:t>
            </a:r>
            <a:r>
              <a:rPr lang="en-US" altLang="zh-CN" sz="1400" dirty="0" err="1"/>
              <a:t>Inventronics</a:t>
            </a:r>
            <a:r>
              <a:rPr lang="en-US" altLang="zh-CN" sz="1400" dirty="0"/>
              <a:t> Multi Programmer, select DALI driver and start,  tick PRG option, ensure COMXX is displayed.</a:t>
            </a:r>
          </a:p>
          <a:p>
            <a:pPr marL="514350" indent="-514350">
              <a:buAutoNum type="arabicPeriod"/>
            </a:pPr>
            <a:endParaRPr lang="en-US" altLang="zh-CN" sz="14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endParaRPr lang="en-US" altLang="zh-CN" sz="1200" dirty="0"/>
          </a:p>
          <a:p>
            <a:pPr marL="514350" indent="-514350">
              <a:buAutoNum type="arabicPeriod"/>
            </a:pPr>
            <a:r>
              <a:rPr lang="en-US" altLang="zh-CN" sz="1400" dirty="0"/>
              <a:t>In main page of programming interface, follow below steps to save setting into programmer.</a:t>
            </a:r>
          </a:p>
          <a:p>
            <a:pPr marL="0" indent="0">
              <a:buNone/>
            </a:pPr>
            <a:r>
              <a:rPr lang="en-US" altLang="zh-CN" sz="1400" dirty="0"/>
              <a:t>Step1: Press offline, enter offline programming mode.</a:t>
            </a:r>
          </a:p>
          <a:p>
            <a:pPr marL="0" indent="0">
              <a:buNone/>
            </a:pPr>
            <a:r>
              <a:rPr lang="en-US" altLang="zh-CN" sz="1400" dirty="0"/>
              <a:t>Step2: Press DALI2 D4i - tick Modify DALI-2 PSU - select Disable</a:t>
            </a:r>
          </a:p>
          <a:p>
            <a:pPr marL="0" indent="0">
              <a:buNone/>
            </a:pPr>
            <a:r>
              <a:rPr lang="en-US" altLang="zh-CN" sz="1400" dirty="0"/>
              <a:t>Step3: Press write</a:t>
            </a:r>
          </a:p>
          <a:p>
            <a:pPr marL="0" indent="0">
              <a:buNone/>
            </a:pPr>
            <a:r>
              <a:rPr lang="en-US" altLang="zh-CN" sz="1400" dirty="0"/>
              <a:t>After that, the setting is saved into PGR-MUL2.</a:t>
            </a:r>
          </a:p>
          <a:p>
            <a:pPr marL="0" indent="0">
              <a:buNone/>
            </a:pPr>
            <a:endParaRPr lang="en-US" altLang="zh-CN" sz="1200" dirty="0"/>
          </a:p>
          <a:p>
            <a:pPr marL="0" indent="0">
              <a:buNone/>
            </a:pPr>
            <a:endParaRPr lang="en-US" altLang="zh-CN" sz="1200" dirty="0"/>
          </a:p>
          <a:p>
            <a:pPr marL="0" indent="0">
              <a:buNone/>
            </a:pPr>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81144"/>
            <a:ext cx="2071273" cy="181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985" y="1681144"/>
            <a:ext cx="20859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221088"/>
            <a:ext cx="353781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57842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501</Words>
  <Application>Microsoft Office PowerPoint</Application>
  <PresentationFormat>全屏显示(4:3)</PresentationFormat>
  <Paragraphs>76</Paragraphs>
  <Slides>10</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Adobe 黑体 Std R</vt:lpstr>
      <vt:lpstr>宋体</vt:lpstr>
      <vt:lpstr>Arial</vt:lpstr>
      <vt:lpstr>Calibri</vt:lpstr>
      <vt:lpstr>Office 主题</vt:lpstr>
      <vt:lpstr>PowerPoint 演示文稿</vt:lpstr>
      <vt:lpstr>PowerPoint 演示文稿</vt:lpstr>
      <vt:lpstr>NFC Manual Scan</vt:lpstr>
      <vt:lpstr>PowerPoint 演示文稿</vt:lpstr>
      <vt:lpstr>NFC Auto Scan</vt:lpstr>
      <vt:lpstr>PowerPoint 演示文稿</vt:lpstr>
      <vt:lpstr>PowerPoint 演示文稿</vt:lpstr>
      <vt:lpstr>PRG-MUL2 Online program</vt:lpstr>
      <vt:lpstr>PRG-MUL2 Offline program</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FAE-熊方杰</dc:creator>
  <cp:lastModifiedBy>Frank Xiong</cp:lastModifiedBy>
  <cp:revision>18</cp:revision>
  <dcterms:created xsi:type="dcterms:W3CDTF">2022-09-16T03:19:03Z</dcterms:created>
  <dcterms:modified xsi:type="dcterms:W3CDTF">2024-07-12T08:32:09Z</dcterms:modified>
</cp:coreProperties>
</file>